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7937ec7-608e-4550-86e3-22ec2e09d774" TargetMode="External"/><Relationship Id="rId3" Type="http://schemas.openxmlformats.org/officeDocument/2006/relationships/hyperlink" Target="https://jira.egnyte-it.com/browse/DEL-42493" TargetMode="External"/><Relationship Id="rId4" Type="http://schemas.openxmlformats.org/officeDocument/2006/relationships/hyperlink" Target="https://egnyte.atlassian.net/wiki/spaces/DEL/pages/1065386630/Issues+-+Risk+vs+Data+Access+Hygien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1.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a61dacf8-b865-4e46-9544-1ff2d7cd518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6.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27.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0.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3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2.png"/><Relationship Id="rId5" Type="http://schemas.openxmlformats.org/officeDocument/2006/relationships/hyperlink" Target="https://egnyte.productboard.com/entity-detail/features/0449d206-aa74-4e5e-87d0-c8de17c78b43"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 Id="rId4" Type="http://schemas.openxmlformats.org/officeDocument/2006/relationships/hyperlink" Target="https://egnyte.atlassian.net/wiki/spaces/CFS/pages/1227161693/Agents+Introduction+in+Egnyte+Platform+Q1+Q2"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 Id="rId4" Type="http://schemas.openxmlformats.org/officeDocument/2006/relationships/hyperlink" Target="See descrip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3c8513-e8e6-4dfc-bcc7-cd9ec01c5ab4" TargetMode="External"/><Relationship Id="rId3" Type="http://schemas.openxmlformats.org/officeDocument/2006/relationships/hyperlink" Target="https://jira.egnyte-it.com/browse/EMT-13747"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3233" TargetMode="External"/><Relationship Id="rId4" Type="http://schemas.openxmlformats.org/officeDocument/2006/relationships/hyperlink" Target="https://egnyte.atlassian.net/wiki/spaces/CFS/pages/1432191059/Team+Management+enhancemen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eb0dd056-930f-41ce-94f6-bdd64bc380e6" TargetMode="External"/><Relationship Id="rId4" Type="http://schemas.openxmlformats.org/officeDocument/2006/relationships/hyperlink" Target="https://jira.egnyte-it.com/browse/DEL-31667" TargetMode="External"/><Relationship Id="rId5" Type="http://schemas.openxmlformats.org/officeDocument/2006/relationships/hyperlink" Target="https://egnyte.atlassian.net/wiki/spaces/DEL/pages/1009909903/Content+Safeguards+-+Group-based+Link+Sharing+Controls+-+Phase+2"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DEL-42493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DEL-44970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Uploads files using V4 format to Egnyte</a:t>
            </a:r>
          </a:p>
        </p:txBody>
      </p:sp>
      <p:sp>
        <p:nvSpPr>
          <p:cNvPr id="3" name="Content Placeholder 2"/>
          <p:cNvSpPr>
            <a:spLocks noGrp="1"/>
          </p:cNvSpPr>
          <p:nvPr>
            <p:ph idx="1" sz="half"/>
          </p:nvPr>
        </p:nvSpPr>
        <p:spPr/>
        <p:txBody>
          <a:bodyPr/>
          <a:lstStyle/>
          <a:p>
            <a:pPr>
              <a:spcAft>
                <a:spcPts val="600"/>
              </a:spcAft>
            </a:pPr>
            <a:r>
              <a:rPr sz="1100" b="0" u="none">
                <a:latin typeface="Avenir"/>
              </a:rPr>
              <a:t>v4 format files need to be mandates for all Eg clients to upload the data otherwise block cache does not work.</a:t>
            </a:r>
          </a:p>
          <a:p>
            <a:pPr>
              <a:spcAft>
                <a:spcPts val="400"/>
              </a:spcAft>
            </a:pPr>
            <a:r>
              <a:t>1. Use V4 header in the uploads</a:t>
            </a:r>
          </a:p>
          <a:p>
            <a:pPr>
              <a:spcAft>
                <a:spcPts val="400"/>
              </a:spcAft>
            </a:pPr>
            <a:r>
              <a:t>2. Chunk the file if file size is &gt; 128MB into multiple chunks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CFS-63233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DEL-31667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